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15" autoAdjust="0"/>
    <p:restoredTop sz="94660"/>
  </p:normalViewPr>
  <p:slideViewPr>
    <p:cSldViewPr snapToGrid="0">
      <p:cViewPr>
        <p:scale>
          <a:sx n="50" d="100"/>
          <a:sy n="50" d="100"/>
        </p:scale>
        <p:origin x="2616" y="15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044EC-A136-496C-897A-9E96065CBB2B}" type="datetimeFigureOut">
              <a:rPr lang="en-GB" smtClean="0"/>
              <a:t>09/02/2021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BACFA-E885-4DA0-8ACC-AE754B978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056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044EC-A136-496C-897A-9E96065CBB2B}" type="datetimeFigureOut">
              <a:rPr lang="en-GB" smtClean="0"/>
              <a:t>09/02/2021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BACFA-E885-4DA0-8ACC-AE754B978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7863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044EC-A136-496C-897A-9E96065CBB2B}" type="datetimeFigureOut">
              <a:rPr lang="en-GB" smtClean="0"/>
              <a:t>09/02/2021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BACFA-E885-4DA0-8ACC-AE754B978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858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044EC-A136-496C-897A-9E96065CBB2B}" type="datetimeFigureOut">
              <a:rPr lang="en-GB" smtClean="0"/>
              <a:t>09/02/2021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BACFA-E885-4DA0-8ACC-AE754B978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648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044EC-A136-496C-897A-9E96065CBB2B}" type="datetimeFigureOut">
              <a:rPr lang="en-GB" smtClean="0"/>
              <a:t>09/02/2021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BACFA-E885-4DA0-8ACC-AE754B978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883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044EC-A136-496C-897A-9E96065CBB2B}" type="datetimeFigureOut">
              <a:rPr lang="en-GB" smtClean="0"/>
              <a:t>09/02/2021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BACFA-E885-4DA0-8ACC-AE754B978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678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044EC-A136-496C-897A-9E96065CBB2B}" type="datetimeFigureOut">
              <a:rPr lang="en-GB" smtClean="0"/>
              <a:t>09/02/2021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BACFA-E885-4DA0-8ACC-AE754B978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419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044EC-A136-496C-897A-9E96065CBB2B}" type="datetimeFigureOut">
              <a:rPr lang="en-GB" smtClean="0"/>
              <a:t>09/02/2021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BACFA-E885-4DA0-8ACC-AE754B978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668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044EC-A136-496C-897A-9E96065CBB2B}" type="datetimeFigureOut">
              <a:rPr lang="en-GB" smtClean="0"/>
              <a:t>09/02/2021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BACFA-E885-4DA0-8ACC-AE754B978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801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044EC-A136-496C-897A-9E96065CBB2B}" type="datetimeFigureOut">
              <a:rPr lang="en-GB" smtClean="0"/>
              <a:t>09/02/2021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BACFA-E885-4DA0-8ACC-AE754B978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215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044EC-A136-496C-897A-9E96065CBB2B}" type="datetimeFigureOut">
              <a:rPr lang="en-GB" smtClean="0"/>
              <a:t>09/02/2021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BACFA-E885-4DA0-8ACC-AE754B978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858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044EC-A136-496C-897A-9E96065CBB2B}" type="datetimeFigureOut">
              <a:rPr lang="en-GB" smtClean="0"/>
              <a:t>09/02/2021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BACFA-E885-4DA0-8ACC-AE754B978F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16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Carotid reports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1001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5" y="444500"/>
            <a:ext cx="12144375" cy="537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4145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300" y="393700"/>
            <a:ext cx="10922000" cy="613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3955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4000" y="266700"/>
            <a:ext cx="5651500" cy="659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8500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900" y="520700"/>
            <a:ext cx="5715000" cy="572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6679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02352"/>
            <a:ext cx="11963400" cy="5449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0487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0" y="215900"/>
            <a:ext cx="5461000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2221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900" y="342900"/>
            <a:ext cx="5397500" cy="607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6491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400" y="520700"/>
            <a:ext cx="5689600" cy="600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7313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3400" y="508000"/>
            <a:ext cx="10414000" cy="614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4333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0" y="520700"/>
            <a:ext cx="8178800" cy="538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431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" y="1114425"/>
            <a:ext cx="11953875" cy="462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0311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5600" y="571500"/>
            <a:ext cx="5372100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7243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4000" y="190500"/>
            <a:ext cx="535940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3794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" y="195262"/>
            <a:ext cx="11258550" cy="6510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7485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790" y="571500"/>
            <a:ext cx="10993521" cy="4668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3057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" y="787400"/>
            <a:ext cx="5981700" cy="511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6078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500" y="660400"/>
            <a:ext cx="5702300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4398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3700" y="177800"/>
            <a:ext cx="5410200" cy="668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957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" y="876300"/>
            <a:ext cx="11953875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092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6125"/>
            <a:ext cx="11939686" cy="5075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456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287" y="1479885"/>
            <a:ext cx="10971213" cy="3900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799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82700"/>
            <a:ext cx="12173244" cy="4637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617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190500"/>
            <a:ext cx="5943600" cy="666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885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14300"/>
            <a:ext cx="6804989" cy="652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364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0" y="533400"/>
            <a:ext cx="5753100" cy="576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529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</Words>
  <Application>Microsoft Office PowerPoint</Application>
  <PresentationFormat>Widescreen</PresentationFormat>
  <Paragraphs>1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Carotid reports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CUH (Cambridge University Hospital)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Carotid reports</dc:title>
  <dc:creator>Ward, Ryan</dc:creator>
  <cp:lastModifiedBy>Ward, Ryan</cp:lastModifiedBy>
  <cp:revision>26</cp:revision>
  <dcterms:created xsi:type="dcterms:W3CDTF">2021-02-03T11:41:56Z</dcterms:created>
  <dcterms:modified xsi:type="dcterms:W3CDTF">2021-02-09T17:24:11Z</dcterms:modified>
</cp:coreProperties>
</file>